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5755-C3F6-4A0D-8F39-27B17D996B1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E881-8EFF-4B2C-8B36-D9A36320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oticaizver.com/blog/sta-je-sreca-kako-biti-srecan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oticaizver.com/blog/kako-pronaci-ikigai-smisao-zivota" TargetMode="External"/><Relationship Id="rId2" Type="http://schemas.openxmlformats.org/officeDocument/2006/relationships/hyperlink" Target="http://www.lepoticaizver.com/blog/tebi-koja-se-osecas-izubljen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oticaizver.com/blog/novac-10-zlatnih-pravila-koje-ce-vam-promeniti-zivo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epoticaizver.com/blog/meditacija-kako-meditirati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lepoticaizver.com/blog/kako-pronaci-postici-balans-u-zivotu" TargetMode="External"/><Relationship Id="rId7" Type="http://schemas.openxmlformats.org/officeDocument/2006/relationships/hyperlink" Target="http://www.lepoticaizver.com/blog/duhovnost-spiritualnost" TargetMode="External"/><Relationship Id="rId2" Type="http://schemas.openxmlformats.org/officeDocument/2006/relationships/hyperlink" Target="http://www.lepoticaizver.com/blog/autenticnost-kako-biti-autentic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poticaizver.com/blog/8-razloga-zasto-iskren-dobar-muskarac-ne-vara-svoju-partnerku" TargetMode="External"/><Relationship Id="rId5" Type="http://schemas.openxmlformats.org/officeDocument/2006/relationships/hyperlink" Target="http://www.lepoticaizver.com/blog/empatija-vrste" TargetMode="External"/><Relationship Id="rId4" Type="http://schemas.openxmlformats.org/officeDocument/2006/relationships/hyperlink" Target="http://www.lepoticaizver.com/blog/zasto-je-veza-sa-osobom-koja-je-drugacija-od-vas-vazna-licni-rast-razvoj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POZITIVNE LJUDSKE VREDNOSTI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Slobodanka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Radenkovi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endParaRPr lang="sr-Latn-R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psiholog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OMŠ “Vladimir Đorđević“, Aleksinac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4358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4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OŠTOVANJE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4581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ljudskom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dajete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precizno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sopstvenog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utiče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dobit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uzvrat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zaborava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ignorisanja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8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295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oštovanje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bi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preneli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dajete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mora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odmah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uzvrat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mora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pokušavate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preneti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strpljenja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2049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4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SOLIDARNOST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Solidarnost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češće odnosi na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povezanost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uzajamnu saradnju ili pomoć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između pojedinaca ili grupa ,posebno u uslovima pojave teških životnih situacija ili prirodnih katastrofa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Solidarnost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izrazito moralna pojava kojim se izražava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opšti stav humanosti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međusobne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, razumevanja i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uzajamnosti .</a:t>
            </a:r>
          </a:p>
          <a:p>
            <a:pPr algn="just" fontAlgn="base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Praktikuje se na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nivou odnosa pojedinaca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grupa, regiona , država , a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posebnim slučajevima i na internacionalnom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nivou.</a:t>
            </a:r>
          </a:p>
          <a:p>
            <a:pPr marL="342900" indent="-342900" algn="just" fontAlgn="base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4342389"/>
            <a:ext cx="3664527" cy="191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342388"/>
            <a:ext cx="3533775" cy="191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4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SARADNJA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Saradnja ili kooperacija 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oblik grupnog rada u kojem postoji saradnja među članovima u postizanju zajedničkog cilja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Saradnja 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počiva na zajedničkim interesima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što 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obezbeđuje grupnu koheziju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funkcionisanje 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uspešnu delatnost što donosi zadovoljstvo članovima grupe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59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TIMSKI RAD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718" y="11430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takmičite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se!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sarađujte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Nepoznati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uradimo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Talenat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osvaja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utakmice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timski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osvajaju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prvenstva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Džordan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Zbližavanje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ostajanje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napredak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sarađivanje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Henri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 od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pametan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Blanšard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uspeh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brine 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Ford     </a:t>
            </a: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pojedinačni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Džekson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   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712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712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9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KREATIVNOST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vuče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lokomotive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Imaginacija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Albert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Ajnštajn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dvadeset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bićete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razočarani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isplovite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Istražujte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Sanjajte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Otkrijte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mašta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Alfred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Hičkok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534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3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SAMOKONTROLA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Strpljenje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vremenom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strpljenjem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dudov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Kineska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poslovica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Poznavati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poznavati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mudrost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Lao Ce </a:t>
            </a: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kontrolisati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činjenicu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nervirati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kontrolisati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Tišina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slabosti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to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samokontrole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bez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osećate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Zapamtite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70637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84492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2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EMPATIJA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EMPATIJA JE SPOSOBNOST RAZUMEVANJA I DELJENJA OSEĆENJA SA DRUGIMA.</a:t>
            </a:r>
          </a:p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onoliko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onoliko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razdvojeni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Rouling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Najviši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empatija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suspendujemo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tuđem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duboku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samorazumevanja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Prečesto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dodirnem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ljudsko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biće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rukama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Tahereh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Opažati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Aristotel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4757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2619375" cy="114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21245"/>
            <a:ext cx="2219325" cy="101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7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TOLERANCIJA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305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Najuzvišeniji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ispred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Vilijam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Blejk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Test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hrabrosti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test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Sokman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opraštanja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tendenciju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govore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razmišljanja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Pulsifer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najveći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mozga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balansira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biciklu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Keler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stavova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praksi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poštujemo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tolerancije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siromašni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Karmak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3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2" y="1239309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ponavljao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verovatno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moći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Suprotno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verujem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steći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plašim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jedrim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mraka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svanuća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Andrić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veruje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Radović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izvire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naših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menjamo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ono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veruje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Čehov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01961"/>
            <a:ext cx="2571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599"/>
            <a:ext cx="8229600" cy="907473"/>
          </a:xfrm>
        </p:spPr>
        <p:txBody>
          <a:bodyPr>
            <a:normAutofit/>
          </a:bodyPr>
          <a:lstStyle/>
          <a:p>
            <a:r>
              <a:rPr 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 </a:t>
            </a:r>
            <a:r>
              <a:rPr lang="en-US" sz="24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ljudske</a:t>
            </a:r>
            <a:r>
              <a:rPr lang="en-US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VREDNOSTI </a:t>
            </a:r>
            <a:r>
              <a:rPr 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ŽIVOTA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nižemo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koračamo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obraćajući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pažnje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dešava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Prelazimo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razmišljajući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uzimajući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li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odražavaju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Ali,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osvrtanja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izgubiti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sprečiti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se da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pronađemo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istinsku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sreću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zapravo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težimo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zaboraviti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zapravo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opipljive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Nikada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nikada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neće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Golim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konstantnom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grču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nesigurnosti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strahu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toga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sutra,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pogrešne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današnjice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izgubile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užurbanom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senci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svuda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uradimo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naučimo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prepoznamo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vratimo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5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POŠTENJE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7848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laž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izmisli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Džordž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laži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Tomas Man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laž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pokvari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hiljadu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Ašanti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poslovica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iskren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bio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lažan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Bekon</a:t>
            </a:r>
            <a:endParaRPr 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Pošteni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svetla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mraka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Engleska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poslovica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poštenog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čoveka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nepoštenog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konopac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Engleska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poslovica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Sokra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govorite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ništa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zaboraviti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nedoumici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najjači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Sofokle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5764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360368"/>
            <a:ext cx="3657600" cy="13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5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ZAHVALNOST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Zavalnost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Ciceron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Budimo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zahvalni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srećnima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šarmantni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vrtlari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duše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Prust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zahvalni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fokusirate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Vinfri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Srećni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sutrašnjeg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tražimo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od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današnjeg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zahvalnošću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648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6484"/>
            <a:ext cx="1676400" cy="159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0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PORUKA: 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tvoja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prepreka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lični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Iskoristi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postani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verzija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5720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5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PAŽNJI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Latn-RS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Slobodanka Radenković</a:t>
            </a:r>
          </a:p>
          <a:p>
            <a:pPr algn="ctr"/>
            <a:r>
              <a:rPr lang="sr-Latn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-psiholog-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2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 SU PRAVE VREDNOSTI ŽIVOTA</a:t>
            </a:r>
            <a:r>
              <a:rPr lang="en-US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negujemo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pružaju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unutrašnji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kompas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izgubljeno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nespremno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nesigurno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vodeći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motivisati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krećemo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osećaj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usmerenosti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vodi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višem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značaju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svrsi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Počnite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razmišljate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neprekidnom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vodiču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U tom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čime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usmerimo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najvećoj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mogućnosti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ispunjenja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istinskim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prateći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ispunjenja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najdublje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49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52400"/>
            <a:ext cx="8153400" cy="762000"/>
          </a:xfrm>
        </p:spPr>
        <p:txBody>
          <a:bodyPr>
            <a:normAutofit/>
          </a:bodyPr>
          <a:lstStyle/>
          <a:p>
            <a:r>
              <a:rPr lang="en-US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PRAVE ŽIVOTNE VREDNOSTI</a:t>
            </a:r>
            <a:r>
              <a:rPr lang="en-US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61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priliku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prilike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iskusi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potpunosti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istinske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ispričala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Ispričala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priču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životnim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mudrostima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nesvesno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pozivamo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sitnicama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naizgled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deluju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beznačajno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poprave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nečiji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zrnu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pažnje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večitom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optimizmu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ljubavi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istinitim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rečima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iskrenim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emocijama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srdačnim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osmesima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izražava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življenja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šoljici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kafe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iskren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razgovor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različitim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generacijama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zauvek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naklonost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zaslužili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otvorenošću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pažnjom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Materijalizam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takmičenje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opstanak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sticanjem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para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guraju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solidarnost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empatiju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kreativnost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životnih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težiti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želimo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pronađemo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parče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sreće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dana,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stvarima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ćošku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izgubimo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svakoga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drugačije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PREPOZNATI ŽIVOTNE VREDNOSTI</a:t>
            </a:r>
            <a:r>
              <a:rPr lang="en-US" sz="27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sr-Latn-R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ikada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kasno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prepoznati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živeti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ispunjenijim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svesnijim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srećnijim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životom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zasnovanim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počinjete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identifikujete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prepoznajete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sopstvene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da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usredsredite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najvažnije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hvatate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 </a:t>
            </a:r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istinski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vrednujete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Počnite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zapitati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oblastima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osećate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najispunjenije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146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3810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SMERNICE ZA PREPOZNAVANJE PRAVIH VREDNOSTI ŽIVOTA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144780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sadašnjem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trenutku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budućnosti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racionalizovati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objašnjavati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opravdavati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prioritet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Razmotrite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najvažnije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usmerite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istinski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verujete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Dopustite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poprimaju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razvijaju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vremenom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statične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biraju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istinske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nametnute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spoljnih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dolaze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duboko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iznutra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intuicije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emocija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43600"/>
            <a:ext cx="330430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6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ŽIVETI U SKLADU SA PRAVIM ŽIVOTNIM VREDNOSTIMA</a:t>
            </a:r>
            <a:r>
              <a:rPr lang="en-US" sz="2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1434048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osećate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najispunjenije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daju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promenio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svesno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usmeravate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orijentisana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potrazi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spremni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iskreni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najvažnije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Razmislite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trenucima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osećate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najsrećnije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najispunjenije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5257800"/>
            <a:ext cx="2590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6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LISTA POZITIVNIH LJUDSKIH VREDNOSTI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9530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Autentičnost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Avantura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Balans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Saosećanje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Hrabrost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Ispunjenost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Kreativnost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Zajedništvo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Pravednost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Radoznalost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Prijateljstvo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Zabava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219200"/>
            <a:ext cx="2286000" cy="56388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Iskrenost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Rast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razvoj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Empatija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Integritet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Pravda</a:t>
            </a: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Ljubaznost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Znanje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Otvorenost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Lojalnost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Optimizam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Samopoštovanje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Duhovnost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Stabilnost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Mudrost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67545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 VREDNOSTI ŽIVOTA KAO </a:t>
            </a:r>
            <a:r>
              <a:rPr lang="en-US" sz="32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n-US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ISPUNJENJU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05342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*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Bitno je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otkr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ijete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izgubiti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dugoročno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dobro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dubljem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istinske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ispunjenja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površno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iznutra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ispunjava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emocijama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živima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daju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877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1777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POZITIVNE LJUDSKE VREDNOSTI </vt:lpstr>
      <vt:lpstr>PRAVE ljudske VREDNOSTI ŽIVOTA </vt:lpstr>
      <vt:lpstr>ŠTA SU PRAVE VREDNOSTI ŽIVOTA?</vt:lpstr>
      <vt:lpstr>KOJE SU PRAVE ŽIVOTNE VREDNOSTI?</vt:lpstr>
      <vt:lpstr>KAKO PREPOZNATI ŽIVOTNE VREDNOSTI?</vt:lpstr>
      <vt:lpstr>SMERNICE ZA PREPOZNAVANJE PRAVIH VREDNOSTI ŽIVOTA :</vt:lpstr>
      <vt:lpstr>KAKO ŽIVETI U SKLADU SA PRAVIM ŽIVOTNIM VREDNOSTIMA?</vt:lpstr>
      <vt:lpstr>LISTA POZITIVNIH LJUDSKIH VREDNOSTI</vt:lpstr>
      <vt:lpstr>PRAVE VREDNOSTI ŽIVOTA KAO PUt KA ISPUNJENJU</vt:lpstr>
      <vt:lpstr>POŠTOVANJE</vt:lpstr>
      <vt:lpstr>POŠTOVANJE</vt:lpstr>
      <vt:lpstr>SOLIDARNOST</vt:lpstr>
      <vt:lpstr>SARADNJA</vt:lpstr>
      <vt:lpstr>TIMSKI RAD</vt:lpstr>
      <vt:lpstr>KREATIVNOST </vt:lpstr>
      <vt:lpstr>SAMOKONTROLA</vt:lpstr>
      <vt:lpstr>EMPATIJA</vt:lpstr>
      <vt:lpstr>TOLERANCIJA</vt:lpstr>
      <vt:lpstr>OPTIMIZAM</vt:lpstr>
      <vt:lpstr>POŠTENJE</vt:lpstr>
      <vt:lpstr>ZAHVALNOST </vt:lpstr>
      <vt:lpstr>PORUKA: </vt:lpstr>
      <vt:lpstr>KRAJ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80</cp:revision>
  <cp:lastPrinted>2024-03-18T11:24:01Z</cp:lastPrinted>
  <dcterms:created xsi:type="dcterms:W3CDTF">2024-03-15T10:13:35Z</dcterms:created>
  <dcterms:modified xsi:type="dcterms:W3CDTF">2024-03-18T12:01:02Z</dcterms:modified>
</cp:coreProperties>
</file>